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99" r:id="rId2"/>
    <p:sldId id="601" r:id="rId3"/>
    <p:sldId id="602" r:id="rId4"/>
    <p:sldId id="60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850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87624" y="836712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Tad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wyt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uchel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Iôr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greodd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dir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môr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tydi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creaist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lun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i'th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wasanaethu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hun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dysg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in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rodd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dangnefeddwyr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wrth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fodd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71600" y="836712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in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dristáu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Ysbryd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di,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throi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wae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 smtClean="0">
                <a:latin typeface="Arial" pitchFamily="34" charset="0"/>
                <a:ea typeface="Times New Roman" pitchFamily="18" charset="0"/>
              </a:rPr>
              <a:t>daear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;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ymffrost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mawrion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w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ŷ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r 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y gad,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cri'r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amddifad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ymhob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gwlad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Dduw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gwna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bob un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dangnefeddwyr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lun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36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8032" y="692696"/>
            <a:ext cx="91085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cymer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 bob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dysg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dawn,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sancteiddia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hwynt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â'th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ras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llawn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 rho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i'th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blant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eitha'r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gwir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fwynhau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gyfoeth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drud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gwna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Dduw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cur,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dangnefeddwyr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3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515719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836712"/>
            <a:ext cx="866775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Rho'n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hael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nerth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bob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awr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droi'n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baradwys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ddaear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lawr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;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thyfed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blodau'n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ôl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traed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erwau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fu'n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feysydd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gwaed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Dduw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nef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gwna'n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holl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benaethiaid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dangnefeddwyr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ynot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ti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6309320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ROBERT OWEN,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1908-72 © Arwel Elis Owen.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8956</TotalTime>
  <Words>196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858</cp:revision>
  <dcterms:modified xsi:type="dcterms:W3CDTF">2016-01-28T18:03:59Z</dcterms:modified>
</cp:coreProperties>
</file>